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13"/>
  </p:notesMasterIdLst>
  <p:sldIdLst>
    <p:sldId id="256" r:id="rId2"/>
    <p:sldId id="258" r:id="rId3"/>
    <p:sldId id="284" r:id="rId4"/>
    <p:sldId id="288" r:id="rId5"/>
    <p:sldId id="289" r:id="rId6"/>
    <p:sldId id="290" r:id="rId7"/>
    <p:sldId id="291" r:id="rId8"/>
    <p:sldId id="292" r:id="rId9"/>
    <p:sldId id="293" r:id="rId10"/>
    <p:sldId id="294" r:id="rId11"/>
    <p:sldId id="29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E16"/>
    <a:srgbClr val="FF7E79"/>
    <a:srgbClr val="EA6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p:restoredTop sz="76054"/>
  </p:normalViewPr>
  <p:slideViewPr>
    <p:cSldViewPr snapToGrid="0" snapToObjects="1">
      <p:cViewPr varScale="1">
        <p:scale>
          <a:sx n="91" d="100"/>
          <a:sy n="91" d="100"/>
        </p:scale>
        <p:origin x="2784" y="184"/>
      </p:cViewPr>
      <p:guideLst/>
    </p:cSldViewPr>
  </p:slideViewPr>
  <p:outlineViewPr>
    <p:cViewPr>
      <p:scale>
        <a:sx n="33" d="100"/>
        <a:sy n="33" d="100"/>
      </p:scale>
      <p:origin x="0" y="-60368"/>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70" d="100"/>
          <a:sy n="70" d="100"/>
        </p:scale>
        <p:origin x="2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71CF3-DDFA-4DB7-AD9A-407C01F4C83C}" type="doc">
      <dgm:prSet loTypeId="urn:microsoft.com/office/officeart/2005/8/layout/chart3" loCatId="relationship" qsTypeId="urn:microsoft.com/office/officeart/2005/8/quickstyle/simple1" qsCatId="simple" csTypeId="urn:microsoft.com/office/officeart/2005/8/colors/accent1_2" csCatId="accent1" phldr="1"/>
      <dgm:spPr/>
    </dgm:pt>
    <dgm:pt modelId="{8DD7D7F4-2300-421B-97B4-41BC58AFE7B8}">
      <dgm:prSet phldrT="[Text]"/>
      <dgm:spPr>
        <a:solidFill>
          <a:srgbClr val="C00000"/>
        </a:solidFill>
      </dgm:spPr>
      <dgm:t>
        <a:bodyPr/>
        <a:lstStyle/>
        <a:p>
          <a:r>
            <a:rPr lang="nl-NL" dirty="0"/>
            <a:t>Obligations</a:t>
          </a:r>
        </a:p>
      </dgm:t>
    </dgm:pt>
    <dgm:pt modelId="{31244BFE-07E4-4798-BB7B-07AEDCDBF41E}" type="parTrans" cxnId="{0B47BA90-BDE6-4016-9416-FE886AFD7849}">
      <dgm:prSet/>
      <dgm:spPr/>
      <dgm:t>
        <a:bodyPr/>
        <a:lstStyle/>
        <a:p>
          <a:endParaRPr lang="nl-NL"/>
        </a:p>
      </dgm:t>
    </dgm:pt>
    <dgm:pt modelId="{69CEFCBE-C974-4044-BA6F-322ED97A99D3}" type="sibTrans" cxnId="{0B47BA90-BDE6-4016-9416-FE886AFD7849}">
      <dgm:prSet/>
      <dgm:spPr/>
      <dgm:t>
        <a:bodyPr/>
        <a:lstStyle/>
        <a:p>
          <a:endParaRPr lang="nl-NL"/>
        </a:p>
      </dgm:t>
    </dgm:pt>
    <dgm:pt modelId="{F04FA6BA-5FBD-49DB-A585-92A732350AEF}">
      <dgm:prSet phldrT="[Text]"/>
      <dgm:spPr>
        <a:solidFill>
          <a:srgbClr val="C00000"/>
        </a:solidFill>
      </dgm:spPr>
      <dgm:t>
        <a:bodyPr/>
        <a:lstStyle/>
        <a:p>
          <a:r>
            <a:rPr lang="nl-NL" dirty="0"/>
            <a:t>Wants</a:t>
          </a:r>
        </a:p>
      </dgm:t>
    </dgm:pt>
    <dgm:pt modelId="{271C4E3A-0713-4DB4-B757-511AF13F3221}" type="parTrans" cxnId="{2BB6CCAE-74AD-4A27-BAD4-B03B5ECD0803}">
      <dgm:prSet/>
      <dgm:spPr/>
      <dgm:t>
        <a:bodyPr/>
        <a:lstStyle/>
        <a:p>
          <a:endParaRPr lang="nl-NL"/>
        </a:p>
      </dgm:t>
    </dgm:pt>
    <dgm:pt modelId="{F7A9A78E-7A94-4515-B241-13A59A572D91}" type="sibTrans" cxnId="{2BB6CCAE-74AD-4A27-BAD4-B03B5ECD0803}">
      <dgm:prSet/>
      <dgm:spPr/>
      <dgm:t>
        <a:bodyPr/>
        <a:lstStyle/>
        <a:p>
          <a:endParaRPr lang="nl-NL"/>
        </a:p>
      </dgm:t>
    </dgm:pt>
    <dgm:pt modelId="{DA750929-137A-4E52-B445-F9174E01BC46}">
      <dgm:prSet phldrT="[Text]"/>
      <dgm:spPr>
        <a:solidFill>
          <a:srgbClr val="C00000"/>
        </a:solidFill>
      </dgm:spPr>
      <dgm:t>
        <a:bodyPr/>
        <a:lstStyle/>
        <a:p>
          <a:r>
            <a:rPr lang="nl-NL" dirty="0"/>
            <a:t>Needs</a:t>
          </a:r>
        </a:p>
      </dgm:t>
    </dgm:pt>
    <dgm:pt modelId="{F22B0BA4-AA85-4D3B-AA01-DAE68A3B0A2B}" type="parTrans" cxnId="{E930C757-1FC1-459C-B319-92EB08181DA5}">
      <dgm:prSet/>
      <dgm:spPr/>
      <dgm:t>
        <a:bodyPr/>
        <a:lstStyle/>
        <a:p>
          <a:endParaRPr lang="nl-NL"/>
        </a:p>
      </dgm:t>
    </dgm:pt>
    <dgm:pt modelId="{3899D257-C56D-403F-8590-5538DE5CBC88}" type="sibTrans" cxnId="{E930C757-1FC1-459C-B319-92EB08181DA5}">
      <dgm:prSet/>
      <dgm:spPr/>
      <dgm:t>
        <a:bodyPr/>
        <a:lstStyle/>
        <a:p>
          <a:endParaRPr lang="nl-NL"/>
        </a:p>
      </dgm:t>
    </dgm:pt>
    <dgm:pt modelId="{51374A3F-C106-4760-9AF3-0E39D642B5A1}" type="pres">
      <dgm:prSet presAssocID="{13D71CF3-DDFA-4DB7-AD9A-407C01F4C83C}" presName="compositeShape" presStyleCnt="0">
        <dgm:presLayoutVars>
          <dgm:chMax val="7"/>
          <dgm:dir/>
          <dgm:resizeHandles val="exact"/>
        </dgm:presLayoutVars>
      </dgm:prSet>
      <dgm:spPr/>
    </dgm:pt>
    <dgm:pt modelId="{7C07F8E0-B181-46BF-B64E-50F1DD37CECD}" type="pres">
      <dgm:prSet presAssocID="{13D71CF3-DDFA-4DB7-AD9A-407C01F4C83C}" presName="wedge1" presStyleLbl="node1" presStyleIdx="0" presStyleCnt="3" custScaleX="72584" custScaleY="72580" custLinFactNeighborX="82640" custLinFactNeighborY="60182"/>
      <dgm:spPr/>
    </dgm:pt>
    <dgm:pt modelId="{42E83CAC-B11D-49C6-B1E4-DE1436FB2B41}" type="pres">
      <dgm:prSet presAssocID="{13D71CF3-DDFA-4DB7-AD9A-407C01F4C83C}" presName="wedge1Tx" presStyleLbl="node1" presStyleIdx="0" presStyleCnt="3">
        <dgm:presLayoutVars>
          <dgm:chMax val="0"/>
          <dgm:chPref val="0"/>
          <dgm:bulletEnabled val="1"/>
        </dgm:presLayoutVars>
      </dgm:prSet>
      <dgm:spPr/>
    </dgm:pt>
    <dgm:pt modelId="{590BF0BD-CEA3-497F-83C1-D98D857790EF}" type="pres">
      <dgm:prSet presAssocID="{13D71CF3-DDFA-4DB7-AD9A-407C01F4C83C}" presName="wedge2" presStyleLbl="node1" presStyleIdx="1" presStyleCnt="3" custScaleX="72584" custScaleY="72580" custLinFactNeighborX="88143" custLinFactNeighborY="57555"/>
      <dgm:spPr/>
    </dgm:pt>
    <dgm:pt modelId="{327C4D60-CE89-4A0A-9756-048242869B20}" type="pres">
      <dgm:prSet presAssocID="{13D71CF3-DDFA-4DB7-AD9A-407C01F4C83C}" presName="wedge2Tx" presStyleLbl="node1" presStyleIdx="1" presStyleCnt="3">
        <dgm:presLayoutVars>
          <dgm:chMax val="0"/>
          <dgm:chPref val="0"/>
          <dgm:bulletEnabled val="1"/>
        </dgm:presLayoutVars>
      </dgm:prSet>
      <dgm:spPr/>
    </dgm:pt>
    <dgm:pt modelId="{9BD94DDC-340E-4D6A-8789-F6B79D287153}" type="pres">
      <dgm:prSet presAssocID="{13D71CF3-DDFA-4DB7-AD9A-407C01F4C83C}" presName="wedge3" presStyleLbl="node1" presStyleIdx="2" presStyleCnt="3" custScaleX="72584" custScaleY="72580" custLinFactNeighborX="87794" custLinFactNeighborY="57206"/>
      <dgm:spPr/>
    </dgm:pt>
    <dgm:pt modelId="{52C40224-B67B-4356-A258-5DD9FA4787AE}" type="pres">
      <dgm:prSet presAssocID="{13D71CF3-DDFA-4DB7-AD9A-407C01F4C83C}" presName="wedge3Tx" presStyleLbl="node1" presStyleIdx="2" presStyleCnt="3">
        <dgm:presLayoutVars>
          <dgm:chMax val="0"/>
          <dgm:chPref val="0"/>
          <dgm:bulletEnabled val="1"/>
        </dgm:presLayoutVars>
      </dgm:prSet>
      <dgm:spPr/>
    </dgm:pt>
  </dgm:ptLst>
  <dgm:cxnLst>
    <dgm:cxn modelId="{E930C757-1FC1-459C-B319-92EB08181DA5}" srcId="{13D71CF3-DDFA-4DB7-AD9A-407C01F4C83C}" destId="{DA750929-137A-4E52-B445-F9174E01BC46}" srcOrd="2" destOrd="0" parTransId="{F22B0BA4-AA85-4D3B-AA01-DAE68A3B0A2B}" sibTransId="{3899D257-C56D-403F-8590-5538DE5CBC88}"/>
    <dgm:cxn modelId="{9B7F6C74-0211-F147-BA3C-6CCA3DA04656}" type="presOf" srcId="{DA750929-137A-4E52-B445-F9174E01BC46}" destId="{52C40224-B67B-4356-A258-5DD9FA4787AE}" srcOrd="1" destOrd="0" presId="urn:microsoft.com/office/officeart/2005/8/layout/chart3"/>
    <dgm:cxn modelId="{F090B784-AF98-2943-9E90-5342A82D37FD}" type="presOf" srcId="{8DD7D7F4-2300-421B-97B4-41BC58AFE7B8}" destId="{42E83CAC-B11D-49C6-B1E4-DE1436FB2B41}" srcOrd="1" destOrd="0" presId="urn:microsoft.com/office/officeart/2005/8/layout/chart3"/>
    <dgm:cxn modelId="{0B47BA90-BDE6-4016-9416-FE886AFD7849}" srcId="{13D71CF3-DDFA-4DB7-AD9A-407C01F4C83C}" destId="{8DD7D7F4-2300-421B-97B4-41BC58AFE7B8}" srcOrd="0" destOrd="0" parTransId="{31244BFE-07E4-4798-BB7B-07AEDCDBF41E}" sibTransId="{69CEFCBE-C974-4044-BA6F-322ED97A99D3}"/>
    <dgm:cxn modelId="{6DBD4091-D1A6-654F-A26A-1D2BA906D1FA}" type="presOf" srcId="{F04FA6BA-5FBD-49DB-A585-92A732350AEF}" destId="{327C4D60-CE89-4A0A-9756-048242869B20}" srcOrd="1" destOrd="0" presId="urn:microsoft.com/office/officeart/2005/8/layout/chart3"/>
    <dgm:cxn modelId="{751A309C-81F5-BF43-8FF9-04FC6F132183}" type="presOf" srcId="{8DD7D7F4-2300-421B-97B4-41BC58AFE7B8}" destId="{7C07F8E0-B181-46BF-B64E-50F1DD37CECD}" srcOrd="0" destOrd="0" presId="urn:microsoft.com/office/officeart/2005/8/layout/chart3"/>
    <dgm:cxn modelId="{2BB6CCAE-74AD-4A27-BAD4-B03B5ECD0803}" srcId="{13D71CF3-DDFA-4DB7-AD9A-407C01F4C83C}" destId="{F04FA6BA-5FBD-49DB-A585-92A732350AEF}" srcOrd="1" destOrd="0" parTransId="{271C4E3A-0713-4DB4-B757-511AF13F3221}" sibTransId="{F7A9A78E-7A94-4515-B241-13A59A572D91}"/>
    <dgm:cxn modelId="{4B1B98BD-2013-7B42-A88D-250F9A50EB29}" type="presOf" srcId="{F04FA6BA-5FBD-49DB-A585-92A732350AEF}" destId="{590BF0BD-CEA3-497F-83C1-D98D857790EF}" srcOrd="0" destOrd="0" presId="urn:microsoft.com/office/officeart/2005/8/layout/chart3"/>
    <dgm:cxn modelId="{CFD573D1-C732-0842-B5E6-E924083DD3A2}" type="presOf" srcId="{13D71CF3-DDFA-4DB7-AD9A-407C01F4C83C}" destId="{51374A3F-C106-4760-9AF3-0E39D642B5A1}" srcOrd="0" destOrd="0" presId="urn:microsoft.com/office/officeart/2005/8/layout/chart3"/>
    <dgm:cxn modelId="{59095AF7-7501-3E4E-B080-3CF9AD06C7FB}" type="presOf" srcId="{DA750929-137A-4E52-B445-F9174E01BC46}" destId="{9BD94DDC-340E-4D6A-8789-F6B79D287153}" srcOrd="0" destOrd="0" presId="urn:microsoft.com/office/officeart/2005/8/layout/chart3"/>
    <dgm:cxn modelId="{D76869A2-5F59-4945-A046-E112338E231D}" type="presParOf" srcId="{51374A3F-C106-4760-9AF3-0E39D642B5A1}" destId="{7C07F8E0-B181-46BF-B64E-50F1DD37CECD}" srcOrd="0" destOrd="0" presId="urn:microsoft.com/office/officeart/2005/8/layout/chart3"/>
    <dgm:cxn modelId="{861355B3-B81E-EC4C-B970-E563B04E3C5F}" type="presParOf" srcId="{51374A3F-C106-4760-9AF3-0E39D642B5A1}" destId="{42E83CAC-B11D-49C6-B1E4-DE1436FB2B41}" srcOrd="1" destOrd="0" presId="urn:microsoft.com/office/officeart/2005/8/layout/chart3"/>
    <dgm:cxn modelId="{8A150567-C311-A44E-9199-69902EFE432E}" type="presParOf" srcId="{51374A3F-C106-4760-9AF3-0E39D642B5A1}" destId="{590BF0BD-CEA3-497F-83C1-D98D857790EF}" srcOrd="2" destOrd="0" presId="urn:microsoft.com/office/officeart/2005/8/layout/chart3"/>
    <dgm:cxn modelId="{18644A91-C80D-FB45-9AE2-549322D272A5}" type="presParOf" srcId="{51374A3F-C106-4760-9AF3-0E39D642B5A1}" destId="{327C4D60-CE89-4A0A-9756-048242869B20}" srcOrd="3" destOrd="0" presId="urn:microsoft.com/office/officeart/2005/8/layout/chart3"/>
    <dgm:cxn modelId="{B805348C-0083-1043-AEED-0640D64161EF}" type="presParOf" srcId="{51374A3F-C106-4760-9AF3-0E39D642B5A1}" destId="{9BD94DDC-340E-4D6A-8789-F6B79D287153}" srcOrd="4" destOrd="0" presId="urn:microsoft.com/office/officeart/2005/8/layout/chart3"/>
    <dgm:cxn modelId="{5EA2946C-FDD8-1D44-ADE1-BAB309EB3691}" type="presParOf" srcId="{51374A3F-C106-4760-9AF3-0E39D642B5A1}" destId="{52C40224-B67B-4356-A258-5DD9FA4787A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F8E0-B181-46BF-B64E-50F1DD37CECD}">
      <dsp:nvSpPr>
        <dsp:cNvPr id="0" name=""/>
        <dsp:cNvSpPr/>
      </dsp:nvSpPr>
      <dsp:spPr>
        <a:xfrm>
          <a:off x="4039463" y="2361349"/>
          <a:ext cx="2092041" cy="2091926"/>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Obligations</a:t>
          </a:r>
        </a:p>
      </dsp:txBody>
      <dsp:txXfrm>
        <a:off x="5176886" y="2747360"/>
        <a:ext cx="709799" cy="697308"/>
      </dsp:txXfrm>
    </dsp:sp>
    <dsp:sp modelId="{590BF0BD-CEA3-497F-83C1-D98D857790EF}">
      <dsp:nvSpPr>
        <dsp:cNvPr id="0" name=""/>
        <dsp:cNvSpPr/>
      </dsp:nvSpPr>
      <dsp:spPr>
        <a:xfrm>
          <a:off x="4049500" y="2371414"/>
          <a:ext cx="2092041" cy="2091926"/>
        </a:xfrm>
        <a:prstGeom prst="pie">
          <a:avLst>
            <a:gd name="adj1" fmla="val 1800000"/>
            <a:gd name="adj2" fmla="val 90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Wants</a:t>
          </a:r>
        </a:p>
      </dsp:txBody>
      <dsp:txXfrm>
        <a:off x="4622321" y="3691320"/>
        <a:ext cx="946399" cy="647501"/>
      </dsp:txXfrm>
    </dsp:sp>
    <dsp:sp modelId="{9BD94DDC-340E-4D6A-8789-F6B79D287153}">
      <dsp:nvSpPr>
        <dsp:cNvPr id="0" name=""/>
        <dsp:cNvSpPr/>
      </dsp:nvSpPr>
      <dsp:spPr>
        <a:xfrm>
          <a:off x="4039441" y="2361355"/>
          <a:ext cx="2092041" cy="2091926"/>
        </a:xfrm>
        <a:prstGeom prst="pie">
          <a:avLst>
            <a:gd name="adj1" fmla="val 90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Needs</a:t>
          </a:r>
        </a:p>
      </dsp:txBody>
      <dsp:txXfrm>
        <a:off x="4263588" y="2772269"/>
        <a:ext cx="709799" cy="69730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7E06E-941A-5E4B-8C70-EF5AD47C87F5}" type="datetimeFigureOut">
              <a:rPr lang="en-US" smtClean="0"/>
              <a:t>4/25/23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5BB5B-4F37-B145-998B-29CCC564AB3A}" type="slidenum">
              <a:rPr lang="en-US" smtClean="0"/>
              <a:t>‹#›</a:t>
            </a:fld>
            <a:endParaRPr lang="en-US"/>
          </a:p>
        </p:txBody>
      </p:sp>
    </p:spTree>
    <p:extLst>
      <p:ext uri="{BB962C8B-B14F-4D97-AF65-F5344CB8AC3E}">
        <p14:creationId xmlns:p14="http://schemas.microsoft.com/office/powerpoint/2010/main" val="150971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35BB5B-4F37-B145-998B-29CCC564AB3A}" type="slidenum">
              <a:rPr lang="en-US" smtClean="0"/>
              <a:t>1</a:t>
            </a:fld>
            <a:endParaRPr lang="en-US"/>
          </a:p>
        </p:txBody>
      </p:sp>
    </p:spTree>
    <p:extLst>
      <p:ext uri="{BB962C8B-B14F-4D97-AF65-F5344CB8AC3E}">
        <p14:creationId xmlns:p14="http://schemas.microsoft.com/office/powerpoint/2010/main" val="64299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have?</a:t>
            </a:r>
          </a:p>
          <a:p>
            <a:pPr lvl="1"/>
            <a:r>
              <a:rPr lang="en-US" dirty="0"/>
              <a:t>Talents, Gifts, Abilities</a:t>
            </a:r>
          </a:p>
          <a:p>
            <a:pPr lvl="1"/>
            <a:r>
              <a:rPr lang="en-US" dirty="0"/>
              <a:t>Friends</a:t>
            </a:r>
          </a:p>
          <a:p>
            <a:endParaRPr lang="en-US" dirty="0"/>
          </a:p>
        </p:txBody>
      </p:sp>
      <p:sp>
        <p:nvSpPr>
          <p:cNvPr id="4" name="Slide Number Placeholder 3"/>
          <p:cNvSpPr>
            <a:spLocks noGrp="1"/>
          </p:cNvSpPr>
          <p:nvPr>
            <p:ph type="sldNum" sz="quarter" idx="10"/>
          </p:nvPr>
        </p:nvSpPr>
        <p:spPr/>
        <p:txBody>
          <a:bodyPr/>
          <a:lstStyle/>
          <a:p>
            <a:fld id="{4735BB5B-4F37-B145-998B-29CCC564AB3A}" type="slidenum">
              <a:rPr lang="en-US" smtClean="0"/>
              <a:t>5</a:t>
            </a:fld>
            <a:endParaRPr lang="en-US"/>
          </a:p>
        </p:txBody>
      </p:sp>
    </p:spTree>
    <p:extLst>
      <p:ext uri="{BB962C8B-B14F-4D97-AF65-F5344CB8AC3E}">
        <p14:creationId xmlns:p14="http://schemas.microsoft.com/office/powerpoint/2010/main" val="145004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family</a:t>
            </a:r>
          </a:p>
          <a:p>
            <a:pPr lvl="1"/>
            <a:r>
              <a:rPr lang="en-US" dirty="0"/>
              <a:t>Don’t shield family members from tough times</a:t>
            </a:r>
          </a:p>
          <a:p>
            <a:pPr lvl="1"/>
            <a:r>
              <a:rPr lang="en-US" dirty="0"/>
              <a:t>Let them grow through experience</a:t>
            </a:r>
          </a:p>
          <a:p>
            <a:pPr lvl="1"/>
            <a:r>
              <a:rPr lang="en-US" dirty="0"/>
              <a:t>Talk through with spouse and children</a:t>
            </a:r>
          </a:p>
          <a:p>
            <a:pPr lvl="1"/>
            <a:r>
              <a:rPr lang="en-US" dirty="0"/>
              <a:t>Let family work with …</a:t>
            </a:r>
          </a:p>
          <a:p>
            <a:endParaRPr lang="en-US" dirty="0"/>
          </a:p>
        </p:txBody>
      </p:sp>
      <p:sp>
        <p:nvSpPr>
          <p:cNvPr id="4" name="Slide Number Placeholder 3"/>
          <p:cNvSpPr>
            <a:spLocks noGrp="1"/>
          </p:cNvSpPr>
          <p:nvPr>
            <p:ph type="sldNum" sz="quarter" idx="10"/>
          </p:nvPr>
        </p:nvSpPr>
        <p:spPr/>
        <p:txBody>
          <a:bodyPr/>
          <a:lstStyle/>
          <a:p>
            <a:fld id="{4735BB5B-4F37-B145-998B-29CCC564AB3A}" type="slidenum">
              <a:rPr lang="en-US" smtClean="0"/>
              <a:t>6</a:t>
            </a:fld>
            <a:endParaRPr lang="en-US"/>
          </a:p>
        </p:txBody>
      </p:sp>
    </p:spTree>
    <p:extLst>
      <p:ext uri="{BB962C8B-B14F-4D97-AF65-F5344CB8AC3E}">
        <p14:creationId xmlns:p14="http://schemas.microsoft.com/office/powerpoint/2010/main" val="13699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Click to edit Master title style</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2" name="Shape 12"/>
          <p:cNvSpPr>
            <a:spLocks noGrp="1"/>
          </p:cNvSpPr>
          <p:nvPr>
            <p:ph type="sldNum" sz="quarter" idx="2"/>
          </p:nvPr>
        </p:nvSpPr>
        <p:spPr>
          <a:xfrm>
            <a:off x="4437983" y="6505277"/>
            <a:ext cx="259104" cy="267891"/>
          </a:xfrm>
          <a:prstGeom prst="rect">
            <a:avLst/>
          </a:prstGeom>
        </p:spPr>
        <p:txBody>
          <a:bodyPr/>
          <a:lstStyle/>
          <a:p>
            <a:fld id="{6CD8A3A8-2748-3740-927F-50E6C6475427}" type="slidenum">
              <a:rPr lang="en-US" smtClean="0"/>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ext and Image">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5214943" y="3143248"/>
            <a:ext cx="3929058" cy="3714752"/>
          </a:xfrm>
        </p:spPr>
        <p:txBody>
          <a:bodyPr rtlCol="0">
            <a:normAutofit/>
          </a:bodyPr>
          <a:lstStyle/>
          <a:p>
            <a:pPr lvl="0"/>
            <a:r>
              <a:rPr lang="en-US" noProof="0"/>
              <a:t>Drag picture to placeholder or click icon to add</a:t>
            </a:r>
            <a:endParaRPr lang="en-GB" noProof="0"/>
          </a:p>
        </p:txBody>
      </p:sp>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12" name="Text Placeholder 11"/>
          <p:cNvSpPr>
            <a:spLocks noGrp="1"/>
          </p:cNvSpPr>
          <p:nvPr>
            <p:ph type="body" sz="quarter" idx="13"/>
          </p:nvPr>
        </p:nvSpPr>
        <p:spPr>
          <a:xfrm>
            <a:off x="500058" y="2214554"/>
            <a:ext cx="4429132" cy="4000528"/>
          </a:xfrm>
        </p:spPr>
        <p:txBody>
          <a:bodyPr/>
          <a:lstStyle>
            <a:lvl1pPr>
              <a:lnSpc>
                <a:spcPct val="110000"/>
              </a:lnSpc>
              <a:spcBef>
                <a:spcPts val="0"/>
              </a:spcBef>
              <a:spcAft>
                <a:spcPts val="1200"/>
              </a:spcAft>
              <a:defRPr/>
            </a:lvl1pPr>
            <a:lvl2pPr>
              <a:lnSpc>
                <a:spcPct val="110000"/>
              </a:lnSpc>
              <a:spcBef>
                <a:spcPts val="0"/>
              </a:spcBef>
              <a:spcAft>
                <a:spcPts val="1200"/>
              </a:spcAft>
              <a:defRPr/>
            </a:lvl2pPr>
            <a:lvl3pPr>
              <a:lnSpc>
                <a:spcPct val="110000"/>
              </a:lnSpc>
              <a:spcBef>
                <a:spcPts val="0"/>
              </a:spcBef>
              <a:spcAft>
                <a:spcPts val="1200"/>
              </a:spcAft>
              <a:defRPr/>
            </a:lvl3pPr>
            <a:lvl4pPr>
              <a:lnSpc>
                <a:spcPct val="110000"/>
              </a:lnSpc>
              <a:spcBef>
                <a:spcPts val="0"/>
              </a:spcBef>
              <a:spcAft>
                <a:spcPts val="1200"/>
              </a:spcAft>
              <a:defRPr/>
            </a:lvl4pPr>
            <a:lvl5pPr>
              <a:lnSpc>
                <a:spcPct val="11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6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a:xfrm>
            <a:off x="457200" y="1489166"/>
            <a:ext cx="8229600" cy="4632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457200" y="1600201"/>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48200" y="1600201"/>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457200" y="2174875"/>
            <a:ext cx="4040188"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45025" y="2174875"/>
            <a:ext cx="4041775" cy="3558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Inhaltsplatzhalter 2"/>
          <p:cNvSpPr>
            <a:spLocks noGrp="1"/>
          </p:cNvSpPr>
          <p:nvPr>
            <p:ph idx="1"/>
          </p:nvPr>
        </p:nvSpPr>
        <p:spPr>
          <a:xfrm>
            <a:off x="3575050" y="273051"/>
            <a:ext cx="5111750"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457200" y="1435101"/>
            <a:ext cx="3008313" cy="4298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de-DE"/>
          </a:p>
        </p:txBody>
      </p:sp>
      <p:sp>
        <p:nvSpPr>
          <p:cNvPr id="4" name="Textplatzhalter 3"/>
          <p:cNvSpPr>
            <a:spLocks noGrp="1"/>
          </p:cNvSpPr>
          <p:nvPr>
            <p:ph type="body" sz="half" idx="2"/>
          </p:nvPr>
        </p:nvSpPr>
        <p:spPr>
          <a:xfrm>
            <a:off x="1792288" y="5367338"/>
            <a:ext cx="5486400" cy="3659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hape 22"/>
          <p:cNvSpPr/>
          <p:nvPr/>
        </p:nvSpPr>
        <p:spPr>
          <a:xfrm>
            <a:off x="0" y="6260671"/>
            <a:ext cx="9161859" cy="607219"/>
          </a:xfrm>
          <a:prstGeom prst="rect">
            <a:avLst/>
          </a:prstGeom>
          <a:blipFill>
            <a:blip r:embed="rId13">
              <a:alphaModFix amt="26667"/>
            </a:blip>
          </a:blipFill>
          <a:ln w="12700">
            <a:miter lim="400000"/>
          </a:ln>
        </p:spPr>
        <p:txBody>
          <a:bodyPr lIns="35719" tIns="35719" rIns="35719" bIns="35719" anchor="ctr"/>
          <a:lstStyle/>
          <a:p>
            <a:pPr>
              <a:defRPr sz="2400" b="0" i="0">
                <a:solidFill>
                  <a:srgbClr val="FFFFFF"/>
                </a:solidFill>
                <a:latin typeface="Helvetica Light"/>
                <a:ea typeface="Helvetica Light"/>
                <a:cs typeface="Helvetica Light"/>
                <a:sym typeface="Helvetica Light"/>
              </a:defRPr>
            </a:pPr>
            <a:endParaRPr sz="1687"/>
          </a:p>
        </p:txBody>
      </p:sp>
      <p:sp>
        <p:nvSpPr>
          <p:cNvPr id="2" name="Titelplatzhalter 1"/>
          <p:cNvSpPr>
            <a:spLocks noGrp="1"/>
          </p:cNvSpPr>
          <p:nvPr>
            <p:ph type="title"/>
          </p:nvPr>
        </p:nvSpPr>
        <p:spPr>
          <a:xfrm>
            <a:off x="457200" y="274638"/>
            <a:ext cx="6032500" cy="798149"/>
          </a:xfrm>
          <a:prstGeom prst="rect">
            <a:avLst/>
          </a:prstGeom>
        </p:spPr>
        <p:txBody>
          <a:bodyPr vert="horz" lIns="91440" tIns="45720" rIns="91440" bIns="45720" rtlCol="0" anchor="ctr">
            <a:noAutofit/>
          </a:bodyPr>
          <a:lstStyle/>
          <a:p>
            <a:r>
              <a:rPr lang="en-US" dirty="0"/>
              <a:t>Click to edit Master title</a:t>
            </a:r>
            <a:endParaRPr lang="de-DE" dirty="0"/>
          </a:p>
        </p:txBody>
      </p:sp>
      <p:sp>
        <p:nvSpPr>
          <p:cNvPr id="3" name="Textplatzhalter 2"/>
          <p:cNvSpPr>
            <a:spLocks noGrp="1"/>
          </p:cNvSpPr>
          <p:nvPr>
            <p:ph type="body" idx="1"/>
          </p:nvPr>
        </p:nvSpPr>
        <p:spPr>
          <a:xfrm>
            <a:off x="457200" y="1514566"/>
            <a:ext cx="8229600" cy="46017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Textfeld 17"/>
          <p:cNvSpPr txBox="1"/>
          <p:nvPr/>
        </p:nvSpPr>
        <p:spPr>
          <a:xfrm>
            <a:off x="961740" y="6362052"/>
            <a:ext cx="484216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baseline="0" dirty="0">
                <a:solidFill>
                  <a:schemeClr val="tx2">
                    <a:lumMod val="50000"/>
                  </a:schemeClr>
                </a:solidFill>
                <a:latin typeface="+mn-lt"/>
              </a:rPr>
              <a:t>Part of </a:t>
            </a:r>
            <a:r>
              <a:rPr lang="nl-NL" sz="1600" baseline="0" dirty="0" err="1">
                <a:solidFill>
                  <a:schemeClr val="tx2">
                    <a:lumMod val="50000"/>
                  </a:schemeClr>
                </a:solidFill>
                <a:latin typeface="+mn-lt"/>
              </a:rPr>
              <a:t>the</a:t>
            </a:r>
            <a:r>
              <a:rPr lang="nl-NL" sz="1600" baseline="0" dirty="0">
                <a:solidFill>
                  <a:schemeClr val="tx2">
                    <a:lumMod val="50000"/>
                  </a:schemeClr>
                </a:solidFill>
                <a:latin typeface="+mn-lt"/>
              </a:rPr>
              <a:t> DebtFree Workshop</a:t>
            </a:r>
            <a:endParaRPr lang="de-DE" sz="1600" dirty="0">
              <a:solidFill>
                <a:schemeClr val="tx2">
                  <a:lumMod val="50000"/>
                </a:schemeClr>
              </a:solidFill>
              <a:latin typeface="+mn-lt"/>
            </a:endParaRPr>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52320" y="6362052"/>
            <a:ext cx="1440260" cy="439444"/>
          </a:xfrm>
          <a:prstGeom prst="rect">
            <a:avLst/>
          </a:prstGeom>
        </p:spPr>
      </p:pic>
      <p:pic>
        <p:nvPicPr>
          <p:cNvPr id="13" name="compass.pdf"/>
          <p:cNvPicPr>
            <a:picLocks noChangeAspect="1"/>
          </p:cNvPicPr>
          <p:nvPr/>
        </p:nvPicPr>
        <p:blipFill>
          <a:blip r:embed="rId15"/>
          <a:stretch>
            <a:fillRect/>
          </a:stretch>
        </p:blipFill>
        <p:spPr>
          <a:xfrm>
            <a:off x="344979" y="6362052"/>
            <a:ext cx="347482" cy="439444"/>
          </a:xfrm>
          <a:prstGeom prst="rect">
            <a:avLst/>
          </a:prstGeom>
          <a:ln w="12700">
            <a:miter lim="400000"/>
          </a:ln>
        </p:spPr>
      </p:pic>
      <p:cxnSp>
        <p:nvCxnSpPr>
          <p:cNvPr id="11" name="Straight Connector 10"/>
          <p:cNvCxnSpPr/>
          <p:nvPr userDrawn="1"/>
        </p:nvCxnSpPr>
        <p:spPr>
          <a:xfrm>
            <a:off x="457200" y="1217129"/>
            <a:ext cx="8229600" cy="0"/>
          </a:xfrm>
          <a:prstGeom prst="line">
            <a:avLst/>
          </a:prstGeom>
          <a:ln w="15875">
            <a:solidFill>
              <a:srgbClr val="C00000"/>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613144" y="413573"/>
            <a:ext cx="2073656" cy="436559"/>
          </a:xfrm>
          <a:prstGeom prst="rect">
            <a:avLst/>
          </a:prstGeom>
        </p:spPr>
      </p:pic>
    </p:spTree>
    <p:extLst>
      <p:ext uri="{BB962C8B-B14F-4D97-AF65-F5344CB8AC3E}">
        <p14:creationId xmlns:p14="http://schemas.microsoft.com/office/powerpoint/2010/main" val="20378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69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txStyles>
    <p:titleStyle>
      <a:lvl1pPr algn="ctr" defTabSz="914400" rtl="0" eaLnBrk="1" latinLnBrk="0" hangingPunct="1">
        <a:spcBef>
          <a:spcPct val="0"/>
        </a:spcBef>
        <a:buNone/>
        <a:defRPr sz="3200" kern="1200" cap="all" baseline="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9300" y="2908078"/>
            <a:ext cx="5003800" cy="1752600"/>
          </a:xfrm>
        </p:spPr>
        <p:txBody>
          <a:bodyPr>
            <a:normAutofit/>
          </a:bodyPr>
          <a:lstStyle/>
          <a:p>
            <a:r>
              <a:rPr lang="en-US" sz="4400" dirty="0"/>
              <a:t>Widow and Oil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520577"/>
            <a:ext cx="2721428" cy="4276530"/>
          </a:xfrm>
          <a:prstGeom prst="rect">
            <a:avLst/>
          </a:prstGeom>
        </p:spPr>
      </p:pic>
    </p:spTree>
    <p:extLst>
      <p:ext uri="{BB962C8B-B14F-4D97-AF65-F5344CB8AC3E}">
        <p14:creationId xmlns:p14="http://schemas.microsoft.com/office/powerpoint/2010/main" val="22839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9963" y="1320435"/>
            <a:ext cx="2603582" cy="396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b="1" dirty="0">
                <a:solidFill>
                  <a:srgbClr val="C00000"/>
                </a:solidFill>
              </a:rPr>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5073544" y="1600200"/>
            <a:ext cx="3613255" cy="4525963"/>
          </a:xfrm>
        </p:spPr>
        <p:txBody>
          <a:bodyPr>
            <a:normAutofit fontScale="92500" lnSpcReduction="20000"/>
          </a:bodyPr>
          <a:lstStyle/>
          <a:p>
            <a:pPr marL="0" indent="0">
              <a:buNone/>
            </a:pPr>
            <a:r>
              <a:rPr lang="nl-NL" i="1" dirty="0">
                <a:latin typeface="Cambria" charset="0"/>
                <a:ea typeface="Cambria" charset="0"/>
                <a:cs typeface="Cambria" charset="0"/>
              </a:rPr>
              <a:t>“Do </a:t>
            </a:r>
            <a:r>
              <a:rPr lang="nl-NL" i="1" dirty="0" err="1">
                <a:latin typeface="Cambria" charset="0"/>
                <a:ea typeface="Cambria" charset="0"/>
                <a:cs typeface="Cambria" charset="0"/>
              </a:rPr>
              <a:t>not</a:t>
            </a:r>
            <a:r>
              <a:rPr lang="nl-NL" i="1" dirty="0">
                <a:latin typeface="Cambria" charset="0"/>
                <a:ea typeface="Cambria" charset="0"/>
                <a:cs typeface="Cambria" charset="0"/>
              </a:rPr>
              <a:t> </a:t>
            </a:r>
            <a:r>
              <a:rPr lang="nl-NL" i="1" dirty="0" err="1">
                <a:latin typeface="Cambria" charset="0"/>
                <a:ea typeface="Cambria" charset="0"/>
                <a:cs typeface="Cambria" charset="0"/>
              </a:rPr>
              <a:t>withhold</a:t>
            </a:r>
            <a:r>
              <a:rPr lang="nl-NL" i="1" dirty="0">
                <a:latin typeface="Cambria" charset="0"/>
                <a:ea typeface="Cambria" charset="0"/>
                <a:cs typeface="Cambria" charset="0"/>
              </a:rPr>
              <a:t> </a:t>
            </a:r>
            <a:r>
              <a:rPr lang="nl-NL" i="1" dirty="0" err="1">
                <a:latin typeface="Cambria" charset="0"/>
                <a:ea typeface="Cambria" charset="0"/>
                <a:cs typeface="Cambria" charset="0"/>
              </a:rPr>
              <a:t>good</a:t>
            </a:r>
            <a:r>
              <a:rPr lang="nl-NL" i="1" dirty="0">
                <a:latin typeface="Cambria" charset="0"/>
                <a:ea typeface="Cambria" charset="0"/>
                <a:cs typeface="Cambria" charset="0"/>
              </a:rPr>
              <a:t> </a:t>
            </a:r>
            <a:r>
              <a:rPr lang="nl-NL" i="1" dirty="0" err="1">
                <a:latin typeface="Cambria" charset="0"/>
                <a:ea typeface="Cambria" charset="0"/>
                <a:cs typeface="Cambria" charset="0"/>
              </a:rPr>
              <a:t>from</a:t>
            </a:r>
            <a:r>
              <a:rPr lang="nl-NL" i="1" dirty="0">
                <a:latin typeface="Cambria" charset="0"/>
                <a:ea typeface="Cambria" charset="0"/>
                <a:cs typeface="Cambria" charset="0"/>
              </a:rPr>
              <a:t> </a:t>
            </a:r>
            <a:r>
              <a:rPr lang="nl-NL" i="1" dirty="0" err="1">
                <a:latin typeface="Cambria" charset="0"/>
                <a:ea typeface="Cambria" charset="0"/>
                <a:cs typeface="Cambria" charset="0"/>
              </a:rPr>
              <a:t>those</a:t>
            </a:r>
            <a:r>
              <a:rPr lang="nl-NL" i="1" dirty="0">
                <a:latin typeface="Cambria" charset="0"/>
                <a:ea typeface="Cambria" charset="0"/>
                <a:cs typeface="Cambria" charset="0"/>
              </a:rPr>
              <a:t> </a:t>
            </a:r>
            <a:r>
              <a:rPr lang="nl-NL" i="1" dirty="0" err="1">
                <a:latin typeface="Cambria" charset="0"/>
                <a:ea typeface="Cambria" charset="0"/>
                <a:cs typeface="Cambria" charset="0"/>
              </a:rPr>
              <a:t>to</a:t>
            </a:r>
            <a:r>
              <a:rPr lang="nl-NL" i="1" dirty="0">
                <a:latin typeface="Cambria" charset="0"/>
                <a:ea typeface="Cambria" charset="0"/>
                <a:cs typeface="Cambria" charset="0"/>
              </a:rPr>
              <a:t> </a:t>
            </a:r>
            <a:r>
              <a:rPr lang="nl-NL" i="1" dirty="0" err="1">
                <a:latin typeface="Cambria" charset="0"/>
                <a:ea typeface="Cambria" charset="0"/>
                <a:cs typeface="Cambria" charset="0"/>
              </a:rPr>
              <a:t>whom</a:t>
            </a:r>
            <a:r>
              <a:rPr lang="nl-NL" i="1" dirty="0">
                <a:latin typeface="Cambria" charset="0"/>
                <a:ea typeface="Cambria" charset="0"/>
                <a:cs typeface="Cambria" charset="0"/>
              </a:rPr>
              <a:t> </a:t>
            </a:r>
            <a:r>
              <a:rPr lang="nl-NL" i="1" dirty="0" err="1">
                <a:latin typeface="Cambria" charset="0"/>
                <a:ea typeface="Cambria" charset="0"/>
                <a:cs typeface="Cambria" charset="0"/>
              </a:rPr>
              <a:t>it</a:t>
            </a:r>
            <a:r>
              <a:rPr lang="nl-NL" i="1" dirty="0">
                <a:latin typeface="Cambria" charset="0"/>
                <a:ea typeface="Cambria" charset="0"/>
                <a:cs typeface="Cambria" charset="0"/>
              </a:rPr>
              <a:t> is </a:t>
            </a:r>
            <a:r>
              <a:rPr lang="nl-NL" i="1" dirty="0" err="1">
                <a:latin typeface="Cambria" charset="0"/>
                <a:ea typeface="Cambria" charset="0"/>
                <a:cs typeface="Cambria" charset="0"/>
              </a:rPr>
              <a:t>due</a:t>
            </a:r>
            <a:r>
              <a:rPr lang="nl-NL" i="1" dirty="0">
                <a:latin typeface="Cambria" charset="0"/>
                <a:ea typeface="Cambria" charset="0"/>
                <a:cs typeface="Cambria" charset="0"/>
              </a:rPr>
              <a:t>, </a:t>
            </a:r>
            <a:r>
              <a:rPr lang="nl-NL" i="1" dirty="0" err="1">
                <a:latin typeface="Cambria" charset="0"/>
                <a:ea typeface="Cambria" charset="0"/>
                <a:cs typeface="Cambria" charset="0"/>
              </a:rPr>
              <a:t>when</a:t>
            </a:r>
            <a:r>
              <a:rPr lang="nl-NL" i="1" dirty="0">
                <a:latin typeface="Cambria" charset="0"/>
                <a:ea typeface="Cambria" charset="0"/>
                <a:cs typeface="Cambria" charset="0"/>
              </a:rPr>
              <a:t> </a:t>
            </a:r>
            <a:r>
              <a:rPr lang="nl-NL" i="1" dirty="0" err="1">
                <a:latin typeface="Cambria" charset="0"/>
                <a:ea typeface="Cambria" charset="0"/>
                <a:cs typeface="Cambria" charset="0"/>
              </a:rPr>
              <a:t>it</a:t>
            </a:r>
            <a:r>
              <a:rPr lang="nl-NL" i="1" dirty="0">
                <a:latin typeface="Cambria" charset="0"/>
                <a:ea typeface="Cambria" charset="0"/>
                <a:cs typeface="Cambria" charset="0"/>
              </a:rPr>
              <a:t> is in </a:t>
            </a:r>
            <a:r>
              <a:rPr lang="nl-NL" i="1" dirty="0" err="1">
                <a:latin typeface="Cambria" charset="0"/>
                <a:ea typeface="Cambria" charset="0"/>
                <a:cs typeface="Cambria" charset="0"/>
              </a:rPr>
              <a:t>your</a:t>
            </a:r>
            <a:r>
              <a:rPr lang="nl-NL" i="1" dirty="0">
                <a:latin typeface="Cambria" charset="0"/>
                <a:ea typeface="Cambria" charset="0"/>
                <a:cs typeface="Cambria" charset="0"/>
              </a:rPr>
              <a:t> power </a:t>
            </a:r>
            <a:r>
              <a:rPr lang="nl-NL" i="1" dirty="0" err="1">
                <a:latin typeface="Cambria" charset="0"/>
                <a:ea typeface="Cambria" charset="0"/>
                <a:cs typeface="Cambria" charset="0"/>
              </a:rPr>
              <a:t>to</a:t>
            </a:r>
            <a:r>
              <a:rPr lang="nl-NL" i="1" dirty="0">
                <a:latin typeface="Cambria" charset="0"/>
                <a:ea typeface="Cambria" charset="0"/>
                <a:cs typeface="Cambria" charset="0"/>
              </a:rPr>
              <a:t> do it. Do </a:t>
            </a:r>
            <a:r>
              <a:rPr lang="nl-NL" i="1" dirty="0" err="1">
                <a:latin typeface="Cambria" charset="0"/>
                <a:ea typeface="Cambria" charset="0"/>
                <a:cs typeface="Cambria" charset="0"/>
              </a:rPr>
              <a:t>not</a:t>
            </a:r>
            <a:r>
              <a:rPr lang="nl-NL" i="1" dirty="0">
                <a:latin typeface="Cambria" charset="0"/>
                <a:ea typeface="Cambria" charset="0"/>
                <a:cs typeface="Cambria" charset="0"/>
              </a:rPr>
              <a:t> say </a:t>
            </a:r>
            <a:r>
              <a:rPr lang="nl-NL" i="1" dirty="0" err="1">
                <a:latin typeface="Cambria" charset="0"/>
                <a:ea typeface="Cambria" charset="0"/>
                <a:cs typeface="Cambria" charset="0"/>
              </a:rPr>
              <a:t>to</a:t>
            </a:r>
            <a:r>
              <a:rPr lang="nl-NL" i="1" dirty="0">
                <a:latin typeface="Cambria" charset="0"/>
                <a:ea typeface="Cambria" charset="0"/>
                <a:cs typeface="Cambria" charset="0"/>
              </a:rPr>
              <a:t> </a:t>
            </a:r>
            <a:r>
              <a:rPr lang="nl-NL" i="1" dirty="0" err="1">
                <a:latin typeface="Cambria" charset="0"/>
                <a:ea typeface="Cambria" charset="0"/>
                <a:cs typeface="Cambria" charset="0"/>
              </a:rPr>
              <a:t>your</a:t>
            </a:r>
            <a:r>
              <a:rPr lang="nl-NL" i="1" dirty="0">
                <a:latin typeface="Cambria" charset="0"/>
                <a:ea typeface="Cambria" charset="0"/>
                <a:cs typeface="Cambria" charset="0"/>
              </a:rPr>
              <a:t> </a:t>
            </a:r>
            <a:r>
              <a:rPr lang="nl-NL" i="1" dirty="0" err="1">
                <a:latin typeface="Cambria" charset="0"/>
                <a:ea typeface="Cambria" charset="0"/>
                <a:cs typeface="Cambria" charset="0"/>
              </a:rPr>
              <a:t>neighbor</a:t>
            </a:r>
            <a:r>
              <a:rPr lang="nl-NL" i="1" dirty="0">
                <a:latin typeface="Cambria" charset="0"/>
                <a:ea typeface="Cambria" charset="0"/>
                <a:cs typeface="Cambria" charset="0"/>
              </a:rPr>
              <a:t>, “ Go, </a:t>
            </a:r>
            <a:r>
              <a:rPr lang="nl-NL" i="1" dirty="0" err="1">
                <a:latin typeface="Cambria" charset="0"/>
                <a:ea typeface="Cambria" charset="0"/>
                <a:cs typeface="Cambria" charset="0"/>
              </a:rPr>
              <a:t>and</a:t>
            </a:r>
            <a:r>
              <a:rPr lang="nl-NL" i="1" dirty="0">
                <a:latin typeface="Cambria" charset="0"/>
                <a:ea typeface="Cambria" charset="0"/>
                <a:cs typeface="Cambria" charset="0"/>
              </a:rPr>
              <a:t> </a:t>
            </a:r>
            <a:r>
              <a:rPr lang="nl-NL" i="1" dirty="0" err="1">
                <a:latin typeface="Cambria" charset="0"/>
                <a:ea typeface="Cambria" charset="0"/>
                <a:cs typeface="Cambria" charset="0"/>
              </a:rPr>
              <a:t>come</a:t>
            </a:r>
            <a:r>
              <a:rPr lang="nl-NL" i="1" dirty="0">
                <a:latin typeface="Cambria" charset="0"/>
                <a:ea typeface="Cambria" charset="0"/>
                <a:cs typeface="Cambria" charset="0"/>
              </a:rPr>
              <a:t> </a:t>
            </a:r>
            <a:r>
              <a:rPr lang="nl-NL" i="1" dirty="0" err="1">
                <a:latin typeface="Cambria" charset="0"/>
                <a:ea typeface="Cambria" charset="0"/>
                <a:cs typeface="Cambria" charset="0"/>
              </a:rPr>
              <a:t>again</a:t>
            </a:r>
            <a:r>
              <a:rPr lang="nl-NL" i="1" dirty="0">
                <a:latin typeface="Cambria" charset="0"/>
                <a:ea typeface="Cambria" charset="0"/>
                <a:cs typeface="Cambria" charset="0"/>
              </a:rPr>
              <a:t>, </a:t>
            </a:r>
            <a:r>
              <a:rPr lang="nl-NL" i="1" dirty="0" err="1">
                <a:latin typeface="Cambria" charset="0"/>
                <a:ea typeface="Cambria" charset="0"/>
                <a:cs typeface="Cambria" charset="0"/>
              </a:rPr>
              <a:t>tomorrow</a:t>
            </a:r>
            <a:r>
              <a:rPr lang="nl-NL" i="1" dirty="0">
                <a:latin typeface="Cambria" charset="0"/>
                <a:ea typeface="Cambria" charset="0"/>
                <a:cs typeface="Cambria" charset="0"/>
              </a:rPr>
              <a:t> I </a:t>
            </a:r>
            <a:r>
              <a:rPr lang="nl-NL" i="1" dirty="0" err="1">
                <a:latin typeface="Cambria" charset="0"/>
                <a:ea typeface="Cambria" charset="0"/>
                <a:cs typeface="Cambria" charset="0"/>
              </a:rPr>
              <a:t>will</a:t>
            </a:r>
            <a:r>
              <a:rPr lang="nl-NL" i="1" dirty="0">
                <a:latin typeface="Cambria" charset="0"/>
                <a:ea typeface="Cambria" charset="0"/>
                <a:cs typeface="Cambria" charset="0"/>
              </a:rPr>
              <a:t> </a:t>
            </a:r>
            <a:r>
              <a:rPr lang="nl-NL" i="1" dirty="0" err="1">
                <a:latin typeface="Cambria" charset="0"/>
                <a:ea typeface="Cambria" charset="0"/>
                <a:cs typeface="Cambria" charset="0"/>
              </a:rPr>
              <a:t>give</a:t>
            </a:r>
            <a:r>
              <a:rPr lang="nl-NL" i="1" dirty="0">
                <a:latin typeface="Cambria" charset="0"/>
                <a:ea typeface="Cambria" charset="0"/>
                <a:cs typeface="Cambria" charset="0"/>
              </a:rPr>
              <a:t> </a:t>
            </a:r>
            <a:r>
              <a:rPr lang="nl-NL" i="1" dirty="0" err="1">
                <a:latin typeface="Cambria" charset="0"/>
                <a:ea typeface="Cambria" charset="0"/>
                <a:cs typeface="Cambria" charset="0"/>
              </a:rPr>
              <a:t>it</a:t>
            </a:r>
            <a:r>
              <a:rPr lang="nl-NL" i="1" dirty="0">
                <a:latin typeface="Cambria" charset="0"/>
                <a:ea typeface="Cambria" charset="0"/>
                <a:cs typeface="Cambria" charset="0"/>
              </a:rPr>
              <a:t>”—</a:t>
            </a:r>
            <a:r>
              <a:rPr lang="nl-NL" i="1" dirty="0" err="1">
                <a:latin typeface="Cambria" charset="0"/>
                <a:ea typeface="Cambria" charset="0"/>
                <a:cs typeface="Cambria" charset="0"/>
              </a:rPr>
              <a:t>when</a:t>
            </a:r>
            <a:r>
              <a:rPr lang="nl-NL" i="1" dirty="0">
                <a:latin typeface="Cambria" charset="0"/>
                <a:ea typeface="Cambria" charset="0"/>
                <a:cs typeface="Cambria" charset="0"/>
              </a:rPr>
              <a:t> </a:t>
            </a:r>
            <a:r>
              <a:rPr lang="nl-NL" i="1" dirty="0" err="1">
                <a:latin typeface="Cambria" charset="0"/>
                <a:ea typeface="Cambria" charset="0"/>
                <a:cs typeface="Cambria" charset="0"/>
              </a:rPr>
              <a:t>you</a:t>
            </a:r>
            <a:r>
              <a:rPr lang="nl-NL" i="1" dirty="0">
                <a:latin typeface="Cambria" charset="0"/>
                <a:ea typeface="Cambria" charset="0"/>
                <a:cs typeface="Cambria" charset="0"/>
              </a:rPr>
              <a:t> have </a:t>
            </a:r>
            <a:r>
              <a:rPr lang="nl-NL" i="1" dirty="0" err="1">
                <a:latin typeface="Cambria" charset="0"/>
                <a:ea typeface="Cambria" charset="0"/>
                <a:cs typeface="Cambria" charset="0"/>
              </a:rPr>
              <a:t>it</a:t>
            </a:r>
            <a:r>
              <a:rPr lang="nl-NL" i="1" dirty="0">
                <a:latin typeface="Cambria" charset="0"/>
                <a:ea typeface="Cambria" charset="0"/>
                <a:cs typeface="Cambria" charset="0"/>
              </a:rPr>
              <a:t> </a:t>
            </a:r>
            <a:r>
              <a:rPr lang="nl-NL" i="1" dirty="0" err="1">
                <a:latin typeface="Cambria" charset="0"/>
                <a:ea typeface="Cambria" charset="0"/>
                <a:cs typeface="Cambria" charset="0"/>
              </a:rPr>
              <a:t>with</a:t>
            </a:r>
            <a:r>
              <a:rPr lang="nl-NL" i="1" dirty="0">
                <a:latin typeface="Cambria" charset="0"/>
                <a:ea typeface="Cambria" charset="0"/>
                <a:cs typeface="Cambria" charset="0"/>
              </a:rPr>
              <a:t> </a:t>
            </a:r>
            <a:r>
              <a:rPr lang="nl-NL" i="1" dirty="0" err="1">
                <a:latin typeface="Cambria" charset="0"/>
                <a:ea typeface="Cambria" charset="0"/>
                <a:cs typeface="Cambria" charset="0"/>
              </a:rPr>
              <a:t>you</a:t>
            </a:r>
            <a:r>
              <a:rPr lang="nl-NL" i="1" dirty="0">
                <a:latin typeface="Cambria" charset="0"/>
                <a:ea typeface="Cambria" charset="0"/>
                <a:cs typeface="Cambria" charset="0"/>
              </a:rPr>
              <a:t>.”  </a:t>
            </a:r>
            <a:br>
              <a:rPr lang="nl-NL" dirty="0"/>
            </a:br>
            <a:r>
              <a:rPr lang="nl-NL" sz="2200" dirty="0" err="1"/>
              <a:t>Proverbs</a:t>
            </a:r>
            <a:r>
              <a:rPr lang="nl-NL" sz="2200" dirty="0"/>
              <a:t> 3:27-30</a:t>
            </a:r>
          </a:p>
        </p:txBody>
      </p:sp>
    </p:spTree>
    <p:extLst>
      <p:ext uri="{BB962C8B-B14F-4D97-AF65-F5344CB8AC3E}">
        <p14:creationId xmlns:p14="http://schemas.microsoft.com/office/powerpoint/2010/main" val="133663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4447" y="1356061"/>
            <a:ext cx="2563488" cy="390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dirty="0"/>
              <a:t>Pay debts</a:t>
            </a:r>
          </a:p>
          <a:p>
            <a:pPr marL="514350" indent="-514350">
              <a:buFont typeface="+mj-lt"/>
              <a:buAutoNum type="arabicPeriod"/>
            </a:pPr>
            <a:r>
              <a:rPr lang="en-US" dirty="0">
                <a:solidFill>
                  <a:srgbClr val="C00000"/>
                </a:solidFill>
              </a:rPr>
              <a:t>Enjoy Gods provision</a:t>
            </a:r>
          </a:p>
          <a:p>
            <a:endParaRPr lang="en-US" dirty="0"/>
          </a:p>
        </p:txBody>
      </p:sp>
      <p:sp>
        <p:nvSpPr>
          <p:cNvPr id="4" name="Content Placeholder 3"/>
          <p:cNvSpPr>
            <a:spLocks noGrp="1"/>
          </p:cNvSpPr>
          <p:nvPr>
            <p:ph sz="half" idx="2"/>
          </p:nvPr>
        </p:nvSpPr>
        <p:spPr>
          <a:xfrm>
            <a:off x="5420311" y="1600200"/>
            <a:ext cx="3613255" cy="4525963"/>
          </a:xfrm>
        </p:spPr>
        <p:txBody>
          <a:bodyPr>
            <a:normAutofit fontScale="92500" lnSpcReduction="20000"/>
          </a:bodyPr>
          <a:lstStyle/>
          <a:p>
            <a:pPr marL="0" indent="0">
              <a:buNone/>
            </a:pPr>
            <a:r>
              <a:rPr lang="en-US" i="1" dirty="0">
                <a:latin typeface="Cambria" charset="0"/>
                <a:ea typeface="Cambria" charset="0"/>
                <a:cs typeface="Cambria" charset="0"/>
              </a:rPr>
              <a:t>“And my God will meet all your needs according to his glorious riches in Christ Jesus.”   </a:t>
            </a:r>
            <a:br>
              <a:rPr lang="en-US" dirty="0"/>
            </a:br>
            <a:r>
              <a:rPr lang="en-US" sz="2200" dirty="0"/>
              <a:t>Philippians 4:17</a:t>
            </a:r>
          </a:p>
          <a:p>
            <a:endParaRPr lang="en-US" dirty="0"/>
          </a:p>
          <a:p>
            <a:endParaRPr lang="en-US" dirty="0"/>
          </a:p>
          <a:p>
            <a:endParaRPr lang="nl-NL" dirty="0"/>
          </a:p>
          <a:p>
            <a:endParaRPr lang="nl-NL" dirty="0"/>
          </a:p>
        </p:txBody>
      </p:sp>
    </p:spTree>
    <p:extLst>
      <p:ext uri="{BB962C8B-B14F-4D97-AF65-F5344CB8AC3E}">
        <p14:creationId xmlns:p14="http://schemas.microsoft.com/office/powerpoint/2010/main" val="106850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case</a:t>
            </a:r>
          </a:p>
        </p:txBody>
      </p:sp>
      <p:sp>
        <p:nvSpPr>
          <p:cNvPr id="3" name="Content Placeholder 2"/>
          <p:cNvSpPr>
            <a:spLocks noGrp="1"/>
          </p:cNvSpPr>
          <p:nvPr>
            <p:ph idx="1"/>
          </p:nvPr>
        </p:nvSpPr>
        <p:spPr>
          <a:xfrm>
            <a:off x="457200" y="1601304"/>
            <a:ext cx="8229600" cy="4979110"/>
          </a:xfrm>
        </p:spPr>
        <p:txBody>
          <a:bodyPr>
            <a:normAutofit fontScale="62500" lnSpcReduction="20000"/>
          </a:bodyPr>
          <a:lstStyle/>
          <a:p>
            <a:pPr marL="0" indent="0">
              <a:buNone/>
            </a:pPr>
            <a:r>
              <a:rPr lang="en-US" sz="3300" i="1" dirty="0">
                <a:latin typeface="Cambria" charset="0"/>
                <a:ea typeface="Cambria" charset="0"/>
                <a:cs typeface="Cambria" charset="0"/>
              </a:rPr>
              <a:t>“Now the wife of one of the sons of the prophets cried to Elisha, “Your servant my husband is dead, and you know that your servant feared the Lord, but the creditor has come to take my two children to be his slaves.” And Elisha said to her, “What shall I do for you? Tell me; what have you in the house?” And she said, “Your servant has nothing in the house except a jar of oil.” Then he said, “ Go outside, borrow vessels from all your neighbors, empty vessels and not too few. Then go in and shut the door behind yourself and your sons and pour into all these vessels. And when one is full, set it aside.” So she went from him and shut the door behind herself and her sons. And as she poured they brought the vessels to her. When the vessels were full, she said to her son, “ Bring me another vessel.” And he said to her, “There is not another.” Then the oil stopped flowing. She came and told the man of God, and he said, “ Go, sell the oil and pay your debts, and you and your sons can live on the rest.”</a:t>
            </a:r>
          </a:p>
          <a:p>
            <a:pPr marL="0" indent="0">
              <a:buNone/>
            </a:pPr>
            <a:r>
              <a:rPr lang="en-US" dirty="0"/>
              <a:t>								2 Kings 4:1-7</a:t>
            </a:r>
          </a:p>
        </p:txBody>
      </p:sp>
    </p:spTree>
    <p:extLst>
      <p:ext uri="{BB962C8B-B14F-4D97-AF65-F5344CB8AC3E}">
        <p14:creationId xmlns:p14="http://schemas.microsoft.com/office/powerpoint/2010/main" val="55978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6469" y="1417241"/>
            <a:ext cx="2615076" cy="398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solidFill>
                  <a:srgbClr val="FF0000"/>
                </a:solidFill>
              </a:rPr>
              <a:t>Start the battle!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dirty="0"/>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5169736" y="1600201"/>
            <a:ext cx="3732963" cy="4525963"/>
          </a:xfrm>
        </p:spPr>
        <p:txBody>
          <a:bodyPr>
            <a:normAutofit fontScale="92500" lnSpcReduction="20000"/>
          </a:bodyPr>
          <a:lstStyle/>
          <a:p>
            <a:pPr marL="0" indent="0">
              <a:buNone/>
            </a:pPr>
            <a:r>
              <a:rPr lang="en-US" i="1" dirty="0">
                <a:latin typeface="Cambria" charset="0"/>
                <a:ea typeface="Cambria" charset="0"/>
                <a:cs typeface="Cambria" charset="0"/>
              </a:rPr>
              <a:t>“For this reason I remind you to fan into flame the gift of God, which is in you through the laying on of my hands, for God gave us a spirit not of fear but of power and love and self- control.”   </a:t>
            </a:r>
            <a:r>
              <a:rPr lang="en-US" sz="2200" dirty="0"/>
              <a:t>2 Tim 1:7</a:t>
            </a:r>
          </a:p>
          <a:p>
            <a:pPr marL="0" indent="0">
              <a:buNone/>
            </a:pPr>
            <a:endParaRPr lang="en-US" dirty="0"/>
          </a:p>
          <a:p>
            <a:pPr marL="0" indent="0">
              <a:buNone/>
            </a:pPr>
            <a:r>
              <a:rPr lang="en-US" dirty="0"/>
              <a:t>What do you fear most?</a:t>
            </a:r>
            <a:br>
              <a:rPr lang="en-US" dirty="0"/>
            </a:br>
            <a:endParaRPr lang="en-US" dirty="0"/>
          </a:p>
          <a:p>
            <a:pPr marL="0" indent="0">
              <a:buNone/>
            </a:pPr>
            <a:r>
              <a:rPr lang="en-US" dirty="0"/>
              <a:t>Face your fear!</a:t>
            </a:r>
          </a:p>
        </p:txBody>
      </p:sp>
    </p:spTree>
    <p:extLst>
      <p:ext uri="{BB962C8B-B14F-4D97-AF65-F5344CB8AC3E}">
        <p14:creationId xmlns:p14="http://schemas.microsoft.com/office/powerpoint/2010/main" val="115697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789" y="1442641"/>
            <a:ext cx="2573355" cy="39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solidFill>
                  <a:srgbClr val="C00000"/>
                </a:solidFill>
              </a:rPr>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dirty="0"/>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4913644" y="1600200"/>
            <a:ext cx="3773156" cy="4525963"/>
          </a:xfrm>
        </p:spPr>
        <p:txBody>
          <a:bodyPr>
            <a:normAutofit fontScale="92500" lnSpcReduction="20000"/>
          </a:bodyPr>
          <a:lstStyle/>
          <a:p>
            <a:pPr marL="0" indent="0">
              <a:buNone/>
            </a:pPr>
            <a:r>
              <a:rPr lang="en-US" i="1" dirty="0">
                <a:latin typeface="Cambria" charset="0"/>
                <a:ea typeface="Cambria" charset="0"/>
                <a:cs typeface="Cambria" charset="0"/>
              </a:rPr>
              <a:t>“Call to me and I will answer you, and will tell you great and hidden things that you have not known.”  </a:t>
            </a:r>
            <a:r>
              <a:rPr lang="en-US" dirty="0"/>
              <a:t>		</a:t>
            </a:r>
            <a:r>
              <a:rPr lang="en-US" sz="2200" dirty="0" err="1"/>
              <a:t>Jeremia</a:t>
            </a:r>
            <a:r>
              <a:rPr lang="en-US" sz="2200" dirty="0"/>
              <a:t> 33:3</a:t>
            </a:r>
          </a:p>
          <a:p>
            <a:pPr marL="0" indent="0">
              <a:buNone/>
            </a:pPr>
            <a:endParaRPr lang="en-US" dirty="0"/>
          </a:p>
          <a:p>
            <a:pPr marL="0" indent="0">
              <a:buNone/>
            </a:pPr>
            <a:endParaRPr lang="en-US" dirty="0"/>
          </a:p>
          <a:p>
            <a:pPr marL="0" indent="0">
              <a:buNone/>
            </a:pPr>
            <a:r>
              <a:rPr lang="en-US" dirty="0"/>
              <a:t>What can you pray?</a:t>
            </a:r>
          </a:p>
        </p:txBody>
      </p:sp>
    </p:spTree>
    <p:extLst>
      <p:ext uri="{BB962C8B-B14F-4D97-AF65-F5344CB8AC3E}">
        <p14:creationId xmlns:p14="http://schemas.microsoft.com/office/powerpoint/2010/main" val="78376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9123" y="1333135"/>
            <a:ext cx="2478422" cy="377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b="1" dirty="0">
                <a:solidFill>
                  <a:srgbClr val="C00000"/>
                </a:solidFill>
              </a:rPr>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dirty="0"/>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4833256" y="1600200"/>
            <a:ext cx="3853543" cy="4525963"/>
          </a:xfrm>
        </p:spPr>
        <p:txBody>
          <a:bodyPr>
            <a:normAutofit fontScale="92500" lnSpcReduction="20000"/>
          </a:bodyPr>
          <a:lstStyle/>
          <a:p>
            <a:r>
              <a:rPr lang="en-US" dirty="0"/>
              <a:t>Do not undervalue this!</a:t>
            </a:r>
          </a:p>
          <a:p>
            <a:pPr lvl="1"/>
            <a:r>
              <a:rPr lang="en-US" dirty="0"/>
              <a:t>God multiplies what is placed in His hands</a:t>
            </a:r>
          </a:p>
          <a:p>
            <a:r>
              <a:rPr lang="en-US" dirty="0"/>
              <a:t>God uses a jar of oil to set her financially free</a:t>
            </a:r>
            <a:endParaRPr lang="nl-NL" dirty="0"/>
          </a:p>
          <a:p>
            <a:endParaRPr lang="en-US" dirty="0"/>
          </a:p>
          <a:p>
            <a:endParaRPr lang="en-US" dirty="0"/>
          </a:p>
          <a:p>
            <a:r>
              <a:rPr lang="en-US" dirty="0"/>
              <a:t>What do you have? </a:t>
            </a:r>
            <a:endParaRPr lang="nl-NL" dirty="0"/>
          </a:p>
        </p:txBody>
      </p:sp>
    </p:spTree>
    <p:extLst>
      <p:ext uri="{BB962C8B-B14F-4D97-AF65-F5344CB8AC3E}">
        <p14:creationId xmlns:p14="http://schemas.microsoft.com/office/powerpoint/2010/main" val="112928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0513" y="1353231"/>
            <a:ext cx="2615411" cy="398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b="1" dirty="0">
                <a:solidFill>
                  <a:srgbClr val="C00000"/>
                </a:solidFill>
              </a:rPr>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dirty="0"/>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4793064" y="1600200"/>
            <a:ext cx="3893736" cy="4525963"/>
          </a:xfrm>
        </p:spPr>
        <p:txBody>
          <a:bodyPr>
            <a:normAutofit fontScale="92500" lnSpcReduction="20000"/>
          </a:bodyPr>
          <a:lstStyle/>
          <a:p>
            <a:r>
              <a:rPr lang="en-US"/>
              <a:t>God frst</a:t>
            </a:r>
            <a:r>
              <a:rPr lang="en-US" dirty="0"/>
              <a:t>!</a:t>
            </a:r>
          </a:p>
          <a:p>
            <a:r>
              <a:rPr lang="en-US" dirty="0"/>
              <a:t>Then godly people</a:t>
            </a:r>
          </a:p>
          <a:p>
            <a:r>
              <a:rPr lang="en-US" dirty="0"/>
              <a:t>Especially family</a:t>
            </a:r>
          </a:p>
          <a:p>
            <a:endParaRPr lang="en-US" dirty="0"/>
          </a:p>
          <a:p>
            <a:endParaRPr lang="en-US" dirty="0"/>
          </a:p>
          <a:p>
            <a:endParaRPr lang="en-US" dirty="0"/>
          </a:p>
          <a:p>
            <a:endParaRPr lang="en-US" dirty="0"/>
          </a:p>
          <a:p>
            <a:r>
              <a:rPr lang="en-US" dirty="0"/>
              <a:t>Who can help you?</a:t>
            </a:r>
          </a:p>
          <a:p>
            <a:endParaRPr lang="nl-NL" dirty="0"/>
          </a:p>
        </p:txBody>
      </p:sp>
    </p:spTree>
    <p:extLst>
      <p:ext uri="{BB962C8B-B14F-4D97-AF65-F5344CB8AC3E}">
        <p14:creationId xmlns:p14="http://schemas.microsoft.com/office/powerpoint/2010/main" val="85100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369980786"/>
              </p:ext>
            </p:extLst>
          </p:nvPr>
        </p:nvGraphicFramePr>
        <p:xfrm>
          <a:off x="2361362" y="2029766"/>
          <a:ext cx="5258637" cy="343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2" descr="C4_20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8195" y="1231535"/>
            <a:ext cx="2578550" cy="392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b="1" dirty="0">
                <a:solidFill>
                  <a:srgbClr val="C00000"/>
                </a:solidFill>
              </a:rPr>
              <a:t>Close the door</a:t>
            </a:r>
          </a:p>
          <a:p>
            <a:pPr marL="514350" indent="-514350">
              <a:buFont typeface="+mj-lt"/>
              <a:buAutoNum type="arabicPeriod"/>
            </a:pPr>
            <a:r>
              <a:rPr lang="en-US" dirty="0"/>
              <a:t>Trust God</a:t>
            </a:r>
          </a:p>
          <a:p>
            <a:pPr marL="514350" indent="-514350">
              <a:buFont typeface="+mj-lt"/>
              <a:buAutoNum type="arabicPeriod"/>
            </a:pPr>
            <a:r>
              <a:rPr lang="en-US" dirty="0"/>
              <a:t>Go work</a:t>
            </a:r>
          </a:p>
          <a:p>
            <a:pPr marL="514350" indent="-514350">
              <a:buFont typeface="+mj-lt"/>
              <a:buAutoNum type="arabicPeriod"/>
            </a:pPr>
            <a:r>
              <a:rPr lang="en-US" dirty="0"/>
              <a:t>Pay debt</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4863402" y="1600200"/>
            <a:ext cx="3823398" cy="4525963"/>
          </a:xfrm>
        </p:spPr>
        <p:txBody>
          <a:bodyPr>
            <a:normAutofit fontScale="92500" lnSpcReduction="20000"/>
          </a:bodyPr>
          <a:lstStyle/>
          <a:p>
            <a:r>
              <a:rPr lang="en-US" dirty="0"/>
              <a:t>Block out </a:t>
            </a:r>
            <a:r>
              <a:rPr lang="en-US"/>
              <a:t>all distractions</a:t>
            </a:r>
            <a:endParaRPr lang="en-US" dirty="0"/>
          </a:p>
          <a:p>
            <a:pPr lvl="1"/>
            <a:r>
              <a:rPr lang="en-US" dirty="0"/>
              <a:t>Advertising</a:t>
            </a:r>
          </a:p>
          <a:p>
            <a:pPr lvl="1"/>
            <a:r>
              <a:rPr lang="en-US" dirty="0"/>
              <a:t>Desires</a:t>
            </a:r>
          </a:p>
          <a:p>
            <a:pPr lvl="1"/>
            <a:r>
              <a:rPr lang="en-US" dirty="0"/>
              <a:t>Seek first the Kingdom</a:t>
            </a:r>
          </a:p>
          <a:p>
            <a:r>
              <a:rPr lang="en-US" dirty="0"/>
              <a:t>List debts</a:t>
            </a:r>
          </a:p>
          <a:p>
            <a:r>
              <a:rPr lang="en-US" dirty="0"/>
              <a:t>Make a budget</a:t>
            </a:r>
          </a:p>
          <a:p>
            <a:r>
              <a:rPr lang="en-US" dirty="0"/>
              <a:t>Close the circle!</a:t>
            </a:r>
            <a:endParaRPr lang="nl-NL" dirty="0"/>
          </a:p>
        </p:txBody>
      </p:sp>
    </p:spTree>
    <p:extLst>
      <p:ext uri="{BB962C8B-B14F-4D97-AF65-F5344CB8AC3E}">
        <p14:creationId xmlns:p14="http://schemas.microsoft.com/office/powerpoint/2010/main" val="154987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1747" y="1320435"/>
            <a:ext cx="2511798" cy="382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850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b="1" dirty="0">
                <a:solidFill>
                  <a:srgbClr val="C00000"/>
                </a:solidFill>
              </a:rPr>
              <a:t>Trust God</a:t>
            </a:r>
          </a:p>
          <a:p>
            <a:pPr marL="514350" indent="-514350">
              <a:buFont typeface="+mj-lt"/>
              <a:buAutoNum type="arabicPeriod"/>
            </a:pPr>
            <a:r>
              <a:rPr lang="en-US" dirty="0"/>
              <a:t>Go work</a:t>
            </a:r>
          </a:p>
          <a:p>
            <a:pPr marL="514350" indent="-514350">
              <a:buFont typeface="+mj-lt"/>
              <a:buAutoNum type="arabicPeriod"/>
            </a:pPr>
            <a:r>
              <a:rPr lang="en-US" dirty="0"/>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4863402" y="1600200"/>
            <a:ext cx="3823398" cy="4525963"/>
          </a:xfrm>
        </p:spPr>
        <p:txBody>
          <a:bodyPr>
            <a:normAutofit fontScale="85000" lnSpcReduction="20000"/>
          </a:bodyPr>
          <a:lstStyle/>
          <a:p>
            <a:r>
              <a:rPr lang="en-US" dirty="0"/>
              <a:t>For supernatural assistance</a:t>
            </a:r>
          </a:p>
          <a:p>
            <a:r>
              <a:rPr lang="en-US" dirty="0"/>
              <a:t>Has the natural been </a:t>
            </a:r>
            <a:r>
              <a:rPr lang="en-US" dirty="0" err="1"/>
              <a:t>maximised</a:t>
            </a:r>
            <a:r>
              <a:rPr lang="en-US" dirty="0"/>
              <a:t>?</a:t>
            </a:r>
          </a:p>
          <a:p>
            <a:pPr lvl="1"/>
            <a:r>
              <a:rPr lang="en-US" dirty="0"/>
              <a:t>Budget? Discipline?</a:t>
            </a:r>
          </a:p>
          <a:p>
            <a:r>
              <a:rPr lang="en-US" dirty="0"/>
              <a:t>God will multiply according to exercise of faith</a:t>
            </a:r>
          </a:p>
          <a:p>
            <a:pPr lvl="1"/>
            <a:r>
              <a:rPr lang="en-US" i="1" dirty="0">
                <a:latin typeface="Cambria" charset="0"/>
                <a:ea typeface="Cambria" charset="0"/>
                <a:cs typeface="Cambria" charset="0"/>
              </a:rPr>
              <a:t>“And God is able to make all grace abound to you, so that in all things at all times, having all that you need, you will abound in every good work.” </a:t>
            </a:r>
            <a:r>
              <a:rPr lang="en-US" dirty="0"/>
              <a:t>2 </a:t>
            </a:r>
            <a:r>
              <a:rPr lang="en-US" dirty="0" err="1"/>
              <a:t>Cor</a:t>
            </a:r>
            <a:r>
              <a:rPr lang="en-US" dirty="0"/>
              <a:t> 9:8</a:t>
            </a:r>
            <a:endParaRPr lang="nl-NL" dirty="0"/>
          </a:p>
          <a:p>
            <a:endParaRPr lang="nl-NL" dirty="0"/>
          </a:p>
        </p:txBody>
      </p:sp>
    </p:spTree>
    <p:extLst>
      <p:ext uri="{BB962C8B-B14F-4D97-AF65-F5344CB8AC3E}">
        <p14:creationId xmlns:p14="http://schemas.microsoft.com/office/powerpoint/2010/main" val="11080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C4_20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2679" y="1371235"/>
            <a:ext cx="2486766" cy="378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sz="half" idx="1"/>
          </p:nvPr>
        </p:nvSpPr>
        <p:spPr/>
        <p:txBody>
          <a:bodyPr>
            <a:normAutofit fontScale="92500" lnSpcReduction="20000"/>
          </a:bodyPr>
          <a:lstStyle/>
          <a:p>
            <a:pPr marL="514350" indent="-514350">
              <a:buFont typeface="+mj-lt"/>
              <a:buAutoNum type="arabicPeriod"/>
            </a:pPr>
            <a:r>
              <a:rPr lang="en-US" dirty="0"/>
              <a:t>Start the battle!</a:t>
            </a:r>
            <a:r>
              <a:rPr lang="en-US" dirty="0">
                <a:solidFill>
                  <a:srgbClr val="FF0000"/>
                </a:solidFill>
              </a:rPr>
              <a:t>	</a:t>
            </a:r>
            <a:r>
              <a:rPr lang="en-US" dirty="0"/>
              <a:t>			</a:t>
            </a:r>
          </a:p>
          <a:p>
            <a:pPr marL="514350" indent="-514350">
              <a:buFont typeface="+mj-lt"/>
              <a:buAutoNum type="arabicPeriod"/>
            </a:pPr>
            <a:r>
              <a:rPr lang="en-US" dirty="0"/>
              <a:t>Seek Gods help</a:t>
            </a:r>
          </a:p>
          <a:p>
            <a:pPr marL="514350" indent="-514350">
              <a:buFont typeface="+mj-lt"/>
              <a:buAutoNum type="arabicPeriod"/>
            </a:pPr>
            <a:r>
              <a:rPr lang="en-US" dirty="0"/>
              <a:t>Assess your assets</a:t>
            </a:r>
          </a:p>
          <a:p>
            <a:pPr marL="514350" indent="-514350">
              <a:buFont typeface="+mj-lt"/>
              <a:buAutoNum type="arabicPeriod"/>
            </a:pPr>
            <a:r>
              <a:rPr lang="en-US" dirty="0"/>
              <a:t>Get the help of others</a:t>
            </a:r>
          </a:p>
          <a:p>
            <a:pPr marL="514350" indent="-514350">
              <a:buFont typeface="+mj-lt"/>
              <a:buAutoNum type="arabicPeriod"/>
            </a:pPr>
            <a:r>
              <a:rPr lang="en-US" dirty="0"/>
              <a:t>Close the door</a:t>
            </a:r>
          </a:p>
          <a:p>
            <a:pPr marL="514350" indent="-514350">
              <a:buFont typeface="+mj-lt"/>
              <a:buAutoNum type="arabicPeriod"/>
            </a:pPr>
            <a:r>
              <a:rPr lang="en-US" dirty="0"/>
              <a:t>Trust God</a:t>
            </a:r>
          </a:p>
          <a:p>
            <a:pPr marL="514350" indent="-514350">
              <a:buFont typeface="+mj-lt"/>
              <a:buAutoNum type="arabicPeriod"/>
            </a:pPr>
            <a:r>
              <a:rPr lang="en-US" dirty="0">
                <a:solidFill>
                  <a:srgbClr val="C00000"/>
                </a:solidFill>
              </a:rPr>
              <a:t>Go work</a:t>
            </a:r>
          </a:p>
          <a:p>
            <a:pPr marL="514350" indent="-514350">
              <a:buFont typeface="+mj-lt"/>
              <a:buAutoNum type="arabicPeriod"/>
            </a:pPr>
            <a:r>
              <a:rPr lang="en-US" dirty="0"/>
              <a:t>Pay debts</a:t>
            </a:r>
          </a:p>
          <a:p>
            <a:pPr marL="514350" indent="-514350">
              <a:buFont typeface="+mj-lt"/>
              <a:buAutoNum type="arabicPeriod"/>
            </a:pPr>
            <a:r>
              <a:rPr lang="en-US" dirty="0"/>
              <a:t>Enjoy Gods provision</a:t>
            </a:r>
          </a:p>
          <a:p>
            <a:endParaRPr lang="en-US" dirty="0"/>
          </a:p>
        </p:txBody>
      </p:sp>
      <p:sp>
        <p:nvSpPr>
          <p:cNvPr id="4" name="Content Placeholder 3"/>
          <p:cNvSpPr>
            <a:spLocks noGrp="1"/>
          </p:cNvSpPr>
          <p:nvPr>
            <p:ph sz="half" idx="2"/>
          </p:nvPr>
        </p:nvSpPr>
        <p:spPr>
          <a:xfrm>
            <a:off x="4983982" y="1600200"/>
            <a:ext cx="3702818" cy="4525963"/>
          </a:xfrm>
        </p:spPr>
        <p:txBody>
          <a:bodyPr>
            <a:normAutofit fontScale="92500" lnSpcReduction="20000"/>
          </a:bodyPr>
          <a:lstStyle/>
          <a:p>
            <a:r>
              <a:rPr lang="nl-NL" dirty="0" err="1"/>
              <a:t>Work</a:t>
            </a:r>
            <a:r>
              <a:rPr lang="nl-NL" dirty="0"/>
              <a:t> hard</a:t>
            </a:r>
          </a:p>
          <a:p>
            <a:r>
              <a:rPr lang="en-US" dirty="0"/>
              <a:t>What can you sell?</a:t>
            </a:r>
          </a:p>
          <a:p>
            <a:r>
              <a:rPr lang="en-US" dirty="0"/>
              <a:t>Using our gifts and talents</a:t>
            </a:r>
          </a:p>
          <a:p>
            <a:r>
              <a:rPr lang="en-US" dirty="0"/>
              <a:t>An opportunity to serve someone with a thing of value</a:t>
            </a:r>
          </a:p>
          <a:p>
            <a:endParaRPr lang="nl-NL" dirty="0"/>
          </a:p>
          <a:p>
            <a:endParaRPr lang="nl-NL" dirty="0"/>
          </a:p>
        </p:txBody>
      </p:sp>
    </p:spTree>
    <p:extLst>
      <p:ext uri="{BB962C8B-B14F-4D97-AF65-F5344CB8AC3E}">
        <p14:creationId xmlns:p14="http://schemas.microsoft.com/office/powerpoint/2010/main" val="1844296905"/>
      </p:ext>
    </p:extLst>
  </p:cSld>
  <p:clrMapOvr>
    <a:masterClrMapping/>
  </p:clrMapOvr>
</p:sld>
</file>

<file path=ppt/theme/theme1.xml><?xml version="1.0" encoding="utf-8"?>
<a:theme xmlns:a="http://schemas.openxmlformats.org/drawingml/2006/main" name="C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btAidCompanion" id="{7888C0D4-62C0-9D43-A65D-0C29FAF98A97}" vid="{72B8CF96-813D-3740-A271-9004F38CA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DebtAidCompanion</Template>
  <TotalTime>314</TotalTime>
  <Words>904</Words>
  <Application>Microsoft Macintosh PowerPoint</Application>
  <PresentationFormat>On-screen Show (4:3)</PresentationFormat>
  <Paragraphs>150</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Helvetica Light</vt:lpstr>
      <vt:lpstr>Palatino Linotype</vt:lpstr>
      <vt:lpstr>CLT</vt:lpstr>
      <vt:lpstr>PowerPoint Presentation</vt:lpstr>
      <vt:lpstr>Biblical case</vt:lpstr>
      <vt:lpstr>Lessons learned</vt:lpstr>
      <vt:lpstr>Lessons learned</vt:lpstr>
      <vt:lpstr>Lessons learned</vt:lpstr>
      <vt:lpstr>Lessons learned</vt:lpstr>
      <vt:lpstr>Lessons learned</vt:lpstr>
      <vt:lpstr>Lessons learned</vt:lpstr>
      <vt:lpstr>Lessons learned</vt:lpstr>
      <vt:lpstr>Lessons learned</vt:lpstr>
      <vt:lpstr>Lessons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Aid Companion</dc:title>
  <dc:creator>Peter Briscoe</dc:creator>
  <cp:lastModifiedBy>Peter Briscoe</cp:lastModifiedBy>
  <cp:revision>46</cp:revision>
  <dcterms:created xsi:type="dcterms:W3CDTF">2017-03-30T13:04:05Z</dcterms:created>
  <dcterms:modified xsi:type="dcterms:W3CDTF">2023-04-25T13:24:59Z</dcterms:modified>
</cp:coreProperties>
</file>